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E4F73-9FE3-4367-B878-D20F8BB85952}" v="361" dt="2021-02-16T18:24:01.577"/>
    <p1510:client id="{C92A3C7C-9D4A-1BA9-A013-B7BB6FCD545A}" v="225" dt="2021-02-16T18:41:1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rkiewicz" userId="S::u.piotr.markiewicz@szkolabelskduzy.pl::000e4f3f-2224-4a8e-93fa-aa95ce3e90f0" providerId="AD" clId="Web-{20BE4F73-9FE3-4367-B878-D20F8BB85952}"/>
    <pc:docChg chg="addSld modSld addMainMaster delMainMaster">
      <pc:chgData name="Piotr Markiewicz" userId="S::u.piotr.markiewicz@szkolabelskduzy.pl::000e4f3f-2224-4a8e-93fa-aa95ce3e90f0" providerId="AD" clId="Web-{20BE4F73-9FE3-4367-B878-D20F8BB85952}" dt="2021-02-16T18:24:01.577" v="226" actId="20577"/>
      <pc:docMkLst>
        <pc:docMk/>
      </pc:docMkLst>
      <pc:sldChg chg="addSp delSp modSp mod setBg modClrScheme chgLayout">
        <pc:chgData name="Piotr Markiewicz" userId="S::u.piotr.markiewicz@szkolabelskduzy.pl::000e4f3f-2224-4a8e-93fa-aa95ce3e90f0" providerId="AD" clId="Web-{20BE4F73-9FE3-4367-B878-D20F8BB85952}" dt="2021-02-16T18:10:35.978" v="84"/>
        <pc:sldMkLst>
          <pc:docMk/>
          <pc:sldMk cId="650317164" sldId="256"/>
        </pc:sldMkLst>
        <pc:spChg chg="mod ord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9" creationId="{9F1F6E2E-E2E7-4689-9E5D-51F37CBE4127}"/>
          </ac:spMkLst>
        </pc:spChg>
        <pc:spChg chg="add del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17" creationId="{7731DD8B-7A0A-47A0-BF6B-EBB4F9709B91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24" creationId="{3D6DABB5-1FC3-4E21-AC84-4685B03C9F93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10:35.978" v="84"/>
          <ac:spMkLst>
            <pc:docMk/>
            <pc:sldMk cId="650317164" sldId="256"/>
            <ac:spMk id="26" creationId="{FC5790B5-250E-45E6-A05D-C3D1D459BC9D}"/>
          </ac:spMkLst>
        </pc:spChg>
        <pc:grpChg chg="add del">
          <ac:chgData name="Piotr Markiewicz" userId="S::u.piotr.markiewicz@szkolabelskduzy.pl::000e4f3f-2224-4a8e-93fa-aa95ce3e90f0" providerId="AD" clId="Web-{20BE4F73-9FE3-4367-B878-D20F8BB85952}" dt="2021-02-16T18:10:35.978" v="84"/>
          <ac:grpSpMkLst>
            <pc:docMk/>
            <pc:sldMk cId="650317164" sldId="256"/>
            <ac:grpSpMk id="11" creationId="{BB728A18-FF26-43E9-AF31-9608EBA3D5C7}"/>
          </ac:grpSpMkLst>
        </pc:grpChg>
        <pc:grpChg chg="add">
          <ac:chgData name="Piotr Markiewicz" userId="S::u.piotr.markiewicz@szkolabelskduzy.pl::000e4f3f-2224-4a8e-93fa-aa95ce3e90f0" providerId="AD" clId="Web-{20BE4F73-9FE3-4367-B878-D20F8BB85952}" dt="2021-02-16T18:10:35.978" v="84"/>
          <ac:grpSpMkLst>
            <pc:docMk/>
            <pc:sldMk cId="650317164" sldId="256"/>
            <ac:grpSpMk id="28" creationId="{68158C4B-1BFE-4F6D-B2C1-0066FA11935A}"/>
          </ac:grpSpMkLst>
        </pc:grpChg>
        <pc:picChg chg="add del mod">
          <ac:chgData name="Piotr Markiewicz" userId="S::u.piotr.markiewicz@szkolabelskduzy.pl::000e4f3f-2224-4a8e-93fa-aa95ce3e90f0" providerId="AD" clId="Web-{20BE4F73-9FE3-4367-B878-D20F8BB85952}" dt="2021-02-16T18:05:34.438" v="80"/>
          <ac:picMkLst>
            <pc:docMk/>
            <pc:sldMk cId="650317164" sldId="256"/>
            <ac:picMk id="4" creationId="{0AEF915A-7455-450E-B366-B311B0127D2C}"/>
          </ac:picMkLst>
        </pc:picChg>
        <pc:picChg chg="add del mod">
          <ac:chgData name="Piotr Markiewicz" userId="S::u.piotr.markiewicz@szkolabelskduzy.pl::000e4f3f-2224-4a8e-93fa-aa95ce3e90f0" providerId="AD" clId="Web-{20BE4F73-9FE3-4367-B878-D20F8BB85952}" dt="2021-02-16T18:10:33.056" v="83"/>
          <ac:picMkLst>
            <pc:docMk/>
            <pc:sldMk cId="650317164" sldId="256"/>
            <ac:picMk id="5" creationId="{864B2587-7A0D-4C6D-9707-E755210D8EC6}"/>
          </ac:picMkLst>
        </pc:picChg>
        <pc:cxnChg chg="add del">
          <ac:chgData name="Piotr Markiewicz" userId="S::u.piotr.markiewicz@szkolabelskduzy.pl::000e4f3f-2224-4a8e-93fa-aa95ce3e90f0" providerId="AD" clId="Web-{20BE4F73-9FE3-4367-B878-D20F8BB85952}" dt="2021-02-16T18:10:35.978" v="84"/>
          <ac:cxnSpMkLst>
            <pc:docMk/>
            <pc:sldMk cId="650317164" sldId="256"/>
            <ac:cxnSpMk id="19" creationId="{10A370BF-9768-4FA0-8887-C3777F3A9C9C}"/>
          </ac:cxnSpMkLst>
        </pc:cxnChg>
        <pc:cxnChg chg="add">
          <ac:chgData name="Piotr Markiewicz" userId="S::u.piotr.markiewicz@szkolabelskduzy.pl::000e4f3f-2224-4a8e-93fa-aa95ce3e90f0" providerId="AD" clId="Web-{20BE4F73-9FE3-4367-B878-D20F8BB85952}" dt="2021-02-16T18:10:35.978" v="84"/>
          <ac:cxnSpMkLst>
            <pc:docMk/>
            <pc:sldMk cId="650317164" sldId="256"/>
            <ac:cxnSpMk id="34" creationId="{14319AF2-886A-4C5D-B34C-17FCB0267EEB}"/>
          </ac:cxnSpMkLst>
        </pc:cxnChg>
      </pc:sldChg>
      <pc:sldChg chg="addSp delSp modSp new mod setBg">
        <pc:chgData name="Piotr Markiewicz" userId="S::u.piotr.markiewicz@szkolabelskduzy.pl::000e4f3f-2224-4a8e-93fa-aa95ce3e90f0" providerId="AD" clId="Web-{20BE4F73-9FE3-4367-B878-D20F8BB85952}" dt="2021-02-16T18:15:34.423" v="124" actId="1076"/>
        <pc:sldMkLst>
          <pc:docMk/>
          <pc:sldMk cId="3224055913" sldId="257"/>
        </pc:sldMkLst>
        <pc:spChg chg="mod">
          <ac:chgData name="Piotr Markiewicz" userId="S::u.piotr.markiewicz@szkolabelskduzy.pl::000e4f3f-2224-4a8e-93fa-aa95ce3e90f0" providerId="AD" clId="Web-{20BE4F73-9FE3-4367-B878-D20F8BB85952}" dt="2021-02-16T18:03:54.452" v="63" actId="1076"/>
          <ac:spMkLst>
            <pc:docMk/>
            <pc:sldMk cId="3224055913" sldId="257"/>
            <ac:spMk id="2" creationId="{863FD4EB-4D64-42E9-8B67-AEA83766BB98}"/>
          </ac:spMkLst>
        </pc:spChg>
        <pc:spChg chg="mod">
          <ac:chgData name="Piotr Markiewicz" userId="S::u.piotr.markiewicz@szkolabelskduzy.pl::000e4f3f-2224-4a8e-93fa-aa95ce3e90f0" providerId="AD" clId="Web-{20BE4F73-9FE3-4367-B878-D20F8BB85952}" dt="2021-02-16T18:04:03.592" v="65" actId="1076"/>
          <ac:spMkLst>
            <pc:docMk/>
            <pc:sldMk cId="3224055913" sldId="257"/>
            <ac:spMk id="3" creationId="{D9CA7519-10DF-4911-9955-3DDC658C385E}"/>
          </ac:spMkLst>
        </pc:spChg>
        <pc:spChg chg="add mod">
          <ac:chgData name="Piotr Markiewicz" userId="S::u.piotr.markiewicz@szkolabelskduzy.pl::000e4f3f-2224-4a8e-93fa-aa95ce3e90f0" providerId="AD" clId="Web-{20BE4F73-9FE3-4367-B878-D20F8BB85952}" dt="2021-02-16T18:15:31.298" v="123" actId="1076"/>
          <ac:spMkLst>
            <pc:docMk/>
            <pc:sldMk cId="3224055913" sldId="257"/>
            <ac:spMk id="7" creationId="{E375C840-A3CF-4895-86FF-DA0ABBD9F7E0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03:22.748" v="58"/>
          <ac:spMkLst>
            <pc:docMk/>
            <pc:sldMk cId="3224055913" sldId="257"/>
            <ac:spMk id="9" creationId="{9B347087-DEE1-4F23-8486-A2690AA195E5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03:22.748" v="58"/>
          <ac:spMkLst>
            <pc:docMk/>
            <pc:sldMk cId="3224055913" sldId="257"/>
            <ac:spMk id="11" creationId="{44BB81AE-EE4A-4AA4-8941-104B6C943598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03:22.748" v="58"/>
          <ac:spMkLst>
            <pc:docMk/>
            <pc:sldMk cId="3224055913" sldId="257"/>
            <ac:spMk id="15" creationId="{AAA2202F-2A68-464D-8E53-CEBE9303D848}"/>
          </ac:spMkLst>
        </pc:spChg>
        <pc:grpChg chg="add">
          <ac:chgData name="Piotr Markiewicz" userId="S::u.piotr.markiewicz@szkolabelskduzy.pl::000e4f3f-2224-4a8e-93fa-aa95ce3e90f0" providerId="AD" clId="Web-{20BE4F73-9FE3-4367-B878-D20F8BB85952}" dt="2021-02-16T18:03:22.748" v="58"/>
          <ac:grpSpMkLst>
            <pc:docMk/>
            <pc:sldMk cId="3224055913" sldId="257"/>
            <ac:grpSpMk id="17" creationId="{5B129734-DF6D-46B8-A0E0-4F178B3AD2FC}"/>
          </ac:grpSpMkLst>
        </pc:grpChg>
        <pc:picChg chg="add del mod ord">
          <ac:chgData name="Piotr Markiewicz" userId="S::u.piotr.markiewicz@szkolabelskduzy.pl::000e4f3f-2224-4a8e-93fa-aa95ce3e90f0" providerId="AD" clId="Web-{20BE4F73-9FE3-4367-B878-D20F8BB85952}" dt="2021-02-16T18:05:24.313" v="79"/>
          <ac:picMkLst>
            <pc:docMk/>
            <pc:sldMk cId="3224055913" sldId="257"/>
            <ac:picMk id="4" creationId="{D29DF491-D28D-4DB5-A90E-7A74624FD779}"/>
          </ac:picMkLst>
        </pc:picChg>
        <pc:picChg chg="add del mod">
          <ac:chgData name="Piotr Markiewicz" userId="S::u.piotr.markiewicz@szkolabelskduzy.pl::000e4f3f-2224-4a8e-93fa-aa95ce3e90f0" providerId="AD" clId="Web-{20BE4F73-9FE3-4367-B878-D20F8BB85952}" dt="2021-02-16T18:05:15.063" v="77"/>
          <ac:picMkLst>
            <pc:docMk/>
            <pc:sldMk cId="3224055913" sldId="257"/>
            <ac:picMk id="5" creationId="{A7366AFB-853E-4E57-A30B-2A49849715D1}"/>
          </ac:picMkLst>
        </pc:picChg>
        <pc:picChg chg="add mod">
          <ac:chgData name="Piotr Markiewicz" userId="S::u.piotr.markiewicz@szkolabelskduzy.pl::000e4f3f-2224-4a8e-93fa-aa95ce3e90f0" providerId="AD" clId="Web-{20BE4F73-9FE3-4367-B878-D20F8BB85952}" dt="2021-02-16T18:15:34.423" v="124" actId="1076"/>
          <ac:picMkLst>
            <pc:docMk/>
            <pc:sldMk cId="3224055913" sldId="257"/>
            <ac:picMk id="6" creationId="{50DCDF60-FDF4-4484-A5C1-692705B52F6A}"/>
          </ac:picMkLst>
        </pc:picChg>
        <pc:cxnChg chg="add">
          <ac:chgData name="Piotr Markiewicz" userId="S::u.piotr.markiewicz@szkolabelskduzy.pl::000e4f3f-2224-4a8e-93fa-aa95ce3e90f0" providerId="AD" clId="Web-{20BE4F73-9FE3-4367-B878-D20F8BB85952}" dt="2021-02-16T18:03:22.748" v="58"/>
          <ac:cxnSpMkLst>
            <pc:docMk/>
            <pc:sldMk cId="3224055913" sldId="257"/>
            <ac:cxnSpMk id="13" creationId="{4AA791FC-1AEF-4561-93B5-6B9E981BBB74}"/>
          </ac:cxnSpMkLst>
        </pc:cxnChg>
      </pc:sldChg>
      <pc:sldChg chg="addSp delSp modSp new mod setBg">
        <pc:chgData name="Piotr Markiewicz" userId="S::u.piotr.markiewicz@szkolabelskduzy.pl::000e4f3f-2224-4a8e-93fa-aa95ce3e90f0" providerId="AD" clId="Web-{20BE4F73-9FE3-4367-B878-D20F8BB85952}" dt="2021-02-16T18:16:59.659" v="131" actId="14100"/>
        <pc:sldMkLst>
          <pc:docMk/>
          <pc:sldMk cId="435525287" sldId="258"/>
        </pc:sldMkLst>
        <pc:spChg chg="mod">
          <ac:chgData name="Piotr Markiewicz" userId="S::u.piotr.markiewicz@szkolabelskduzy.pl::000e4f3f-2224-4a8e-93fa-aa95ce3e90f0" providerId="AD" clId="Web-{20BE4F73-9FE3-4367-B878-D20F8BB85952}" dt="2021-02-16T18:16:59.659" v="131" actId="14100"/>
          <ac:spMkLst>
            <pc:docMk/>
            <pc:sldMk cId="435525287" sldId="258"/>
            <ac:spMk id="2" creationId="{3D01F067-6DDC-43A2-AFEA-43ADF04AE66A}"/>
          </ac:spMkLst>
        </pc:spChg>
        <pc:spChg chg="del">
          <ac:chgData name="Piotr Markiewicz" userId="S::u.piotr.markiewicz@szkolabelskduzy.pl::000e4f3f-2224-4a8e-93fa-aa95ce3e90f0" providerId="AD" clId="Web-{20BE4F73-9FE3-4367-B878-D20F8BB85952}" dt="2021-02-16T18:16:18.627" v="126"/>
          <ac:spMkLst>
            <pc:docMk/>
            <pc:sldMk cId="435525287" sldId="258"/>
            <ac:spMk id="3" creationId="{A6607AF3-5DD2-4EAF-B282-4F477A127A79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16:48.409" v="129"/>
          <ac:spMkLst>
            <pc:docMk/>
            <pc:sldMk cId="435525287" sldId="258"/>
            <ac:spMk id="6" creationId="{A440FBE6-72B7-43D4-A8EB-FDBC35FE56C6}"/>
          </ac:spMkLst>
        </pc:spChg>
        <pc:spChg chg="add del">
          <ac:chgData name="Piotr Markiewicz" userId="S::u.piotr.markiewicz@szkolabelskduzy.pl::000e4f3f-2224-4a8e-93fa-aa95ce3e90f0" providerId="AD" clId="Web-{20BE4F73-9FE3-4367-B878-D20F8BB85952}" dt="2021-02-16T18:16:41.628" v="128"/>
          <ac:spMkLst>
            <pc:docMk/>
            <pc:sldMk cId="435525287" sldId="258"/>
            <ac:spMk id="8" creationId="{E42ACD27-F3DB-4D9F-8DD9-654DD0AC090E}"/>
          </ac:spMkLst>
        </pc:spChg>
        <pc:spChg chg="add mod">
          <ac:chgData name="Piotr Markiewicz" userId="S::u.piotr.markiewicz@szkolabelskduzy.pl::000e4f3f-2224-4a8e-93fa-aa95ce3e90f0" providerId="AD" clId="Web-{20BE4F73-9FE3-4367-B878-D20F8BB85952}" dt="2021-02-16T18:16:56.144" v="130" actId="14100"/>
          <ac:spMkLst>
            <pc:docMk/>
            <pc:sldMk cId="435525287" sldId="258"/>
            <ac:spMk id="10" creationId="{E42ACD27-F3DB-4D9F-8DD9-654DD0AC090E}"/>
          </ac:spMkLst>
        </pc:spChg>
        <pc:spChg chg="add del">
          <ac:chgData name="Piotr Markiewicz" userId="S::u.piotr.markiewicz@szkolabelskduzy.pl::000e4f3f-2224-4a8e-93fa-aa95ce3e90f0" providerId="AD" clId="Web-{20BE4F73-9FE3-4367-B878-D20F8BB85952}" dt="2021-02-16T18:16:41.628" v="128"/>
          <ac:spMkLst>
            <pc:docMk/>
            <pc:sldMk cId="435525287" sldId="258"/>
            <ac:spMk id="11" creationId="{A440FBE6-72B7-43D4-A8EB-FDBC35FE56C6}"/>
          </ac:spMkLst>
        </pc:spChg>
        <pc:grpChg chg="add">
          <ac:chgData name="Piotr Markiewicz" userId="S::u.piotr.markiewicz@szkolabelskduzy.pl::000e4f3f-2224-4a8e-93fa-aa95ce3e90f0" providerId="AD" clId="Web-{20BE4F73-9FE3-4367-B878-D20F8BB85952}" dt="2021-02-16T18:16:48.409" v="129"/>
          <ac:grpSpMkLst>
            <pc:docMk/>
            <pc:sldMk cId="435525287" sldId="258"/>
            <ac:grpSpMk id="7" creationId="{647B8492-BC4D-4046-B35A-C38E03494068}"/>
          </ac:grpSpMkLst>
        </pc:grpChg>
        <pc:grpChg chg="add del">
          <ac:chgData name="Piotr Markiewicz" userId="S::u.piotr.markiewicz@szkolabelskduzy.pl::000e4f3f-2224-4a8e-93fa-aa95ce3e90f0" providerId="AD" clId="Web-{20BE4F73-9FE3-4367-B878-D20F8BB85952}" dt="2021-02-16T18:16:41.628" v="128"/>
          <ac:grpSpMkLst>
            <pc:docMk/>
            <pc:sldMk cId="435525287" sldId="258"/>
            <ac:grpSpMk id="13" creationId="{647B8492-BC4D-4046-B35A-C38E03494068}"/>
          </ac:grpSpMkLst>
        </pc:grpChg>
        <pc:picChg chg="add mod ord">
          <ac:chgData name="Piotr Markiewicz" userId="S::u.piotr.markiewicz@szkolabelskduzy.pl::000e4f3f-2224-4a8e-93fa-aa95ce3e90f0" providerId="AD" clId="Web-{20BE4F73-9FE3-4367-B878-D20F8BB85952}" dt="2021-02-16T18:16:48.409" v="129"/>
          <ac:picMkLst>
            <pc:docMk/>
            <pc:sldMk cId="435525287" sldId="258"/>
            <ac:picMk id="4" creationId="{204893AA-9D28-4594-96EF-23F403373864}"/>
          </ac:picMkLst>
        </pc:picChg>
        <pc:cxnChg chg="add">
          <ac:chgData name="Piotr Markiewicz" userId="S::u.piotr.markiewicz@szkolabelskduzy.pl::000e4f3f-2224-4a8e-93fa-aa95ce3e90f0" providerId="AD" clId="Web-{20BE4F73-9FE3-4367-B878-D20F8BB85952}" dt="2021-02-16T18:16:48.409" v="129"/>
          <ac:cxnSpMkLst>
            <pc:docMk/>
            <pc:sldMk cId="435525287" sldId="258"/>
            <ac:cxnSpMk id="9" creationId="{16652DC1-CA18-4263-AC06-BAB0B05EC783}"/>
          </ac:cxnSpMkLst>
        </pc:cxnChg>
        <pc:cxnChg chg="add del">
          <ac:chgData name="Piotr Markiewicz" userId="S::u.piotr.markiewicz@szkolabelskduzy.pl::000e4f3f-2224-4a8e-93fa-aa95ce3e90f0" providerId="AD" clId="Web-{20BE4F73-9FE3-4367-B878-D20F8BB85952}" dt="2021-02-16T18:16:41.628" v="128"/>
          <ac:cxnSpMkLst>
            <pc:docMk/>
            <pc:sldMk cId="435525287" sldId="258"/>
            <ac:cxnSpMk id="19" creationId="{16652DC1-CA18-4263-AC06-BAB0B05EC783}"/>
          </ac:cxnSpMkLst>
        </pc:cxnChg>
      </pc:sldChg>
      <pc:sldChg chg="addSp delSp modSp new mod setBg">
        <pc:chgData name="Piotr Markiewicz" userId="S::u.piotr.markiewicz@szkolabelskduzy.pl::000e4f3f-2224-4a8e-93fa-aa95ce3e90f0" providerId="AD" clId="Web-{20BE4F73-9FE3-4367-B878-D20F8BB85952}" dt="2021-02-16T18:19:33.101" v="167" actId="14100"/>
        <pc:sldMkLst>
          <pc:docMk/>
          <pc:sldMk cId="4024474709" sldId="259"/>
        </pc:sldMkLst>
        <pc:spChg chg="mod">
          <ac:chgData name="Piotr Markiewicz" userId="S::u.piotr.markiewicz@szkolabelskduzy.pl::000e4f3f-2224-4a8e-93fa-aa95ce3e90f0" providerId="AD" clId="Web-{20BE4F73-9FE3-4367-B878-D20F8BB85952}" dt="2021-02-16T18:19:30.554" v="166" actId="20577"/>
          <ac:spMkLst>
            <pc:docMk/>
            <pc:sldMk cId="4024474709" sldId="259"/>
            <ac:spMk id="2" creationId="{2300DFE7-885B-4C9E-9189-367D44A9EE47}"/>
          </ac:spMkLst>
        </pc:spChg>
        <pc:spChg chg="del">
          <ac:chgData name="Piotr Markiewicz" userId="S::u.piotr.markiewicz@szkolabelskduzy.pl::000e4f3f-2224-4a8e-93fa-aa95ce3e90f0" providerId="AD" clId="Web-{20BE4F73-9FE3-4367-B878-D20F8BB85952}" dt="2021-02-16T18:17:36.254" v="134"/>
          <ac:spMkLst>
            <pc:docMk/>
            <pc:sldMk cId="4024474709" sldId="259"/>
            <ac:spMk id="3" creationId="{4417FCBA-B61E-43D8-AA7D-6924310ACAA4}"/>
          </ac:spMkLst>
        </pc:spChg>
        <pc:spChg chg="add del mod">
          <ac:chgData name="Piotr Markiewicz" userId="S::u.piotr.markiewicz@szkolabelskduzy.pl::000e4f3f-2224-4a8e-93fa-aa95ce3e90f0" providerId="AD" clId="Web-{20BE4F73-9FE3-4367-B878-D20F8BB85952}" dt="2021-02-16T18:19:33.101" v="167" actId="14100"/>
          <ac:spMkLst>
            <pc:docMk/>
            <pc:sldMk cId="4024474709" sldId="259"/>
            <ac:spMk id="8" creationId="{48DDE895-8ABE-4387-ACD8-3CF193099FA4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18:20.802" v="139"/>
          <ac:spMkLst>
            <pc:docMk/>
            <pc:sldMk cId="4024474709" sldId="259"/>
            <ac:spMk id="11" creationId="{11C7711F-3983-4AB1-AFDE-96F7C06514D3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18:20.802" v="139"/>
          <ac:spMkLst>
            <pc:docMk/>
            <pc:sldMk cId="4024474709" sldId="259"/>
            <ac:spMk id="19" creationId="{B3085476-B49E-49ED-87D2-1165E69D2605}"/>
          </ac:spMkLst>
        </pc:spChg>
        <pc:grpChg chg="add">
          <ac:chgData name="Piotr Markiewicz" userId="S::u.piotr.markiewicz@szkolabelskduzy.pl::000e4f3f-2224-4a8e-93fa-aa95ce3e90f0" providerId="AD" clId="Web-{20BE4F73-9FE3-4367-B878-D20F8BB85952}" dt="2021-02-16T18:18:20.802" v="139"/>
          <ac:grpSpMkLst>
            <pc:docMk/>
            <pc:sldMk cId="4024474709" sldId="259"/>
            <ac:grpSpMk id="13" creationId="{89BC9D38-9241-4F71-9B45-73827299E4C5}"/>
          </ac:grpSpMkLst>
        </pc:grpChg>
        <pc:graphicFrameChg chg="add del mod ord modGraphic">
          <ac:chgData name="Piotr Markiewicz" userId="S::u.piotr.markiewicz@szkolabelskduzy.pl::000e4f3f-2224-4a8e-93fa-aa95ce3e90f0" providerId="AD" clId="Web-{20BE4F73-9FE3-4367-B878-D20F8BB85952}" dt="2021-02-16T18:19:16.116" v="164"/>
          <ac:graphicFrameMkLst>
            <pc:docMk/>
            <pc:sldMk cId="4024474709" sldId="259"/>
            <ac:graphicFrameMk id="5" creationId="{3A668671-5D93-4AE2-A422-F516D2139646}"/>
          </ac:graphicFrameMkLst>
        </pc:graphicFrameChg>
        <pc:picChg chg="add mod ord">
          <ac:chgData name="Piotr Markiewicz" userId="S::u.piotr.markiewicz@szkolabelskduzy.pl::000e4f3f-2224-4a8e-93fa-aa95ce3e90f0" providerId="AD" clId="Web-{20BE4F73-9FE3-4367-B878-D20F8BB85952}" dt="2021-02-16T18:18:20.802" v="139"/>
          <ac:picMkLst>
            <pc:docMk/>
            <pc:sldMk cId="4024474709" sldId="259"/>
            <ac:picMk id="4" creationId="{94AFA695-F395-4460-9A06-7CC031771949}"/>
          </ac:picMkLst>
        </pc:picChg>
        <pc:cxnChg chg="add">
          <ac:chgData name="Piotr Markiewicz" userId="S::u.piotr.markiewicz@szkolabelskduzy.pl::000e4f3f-2224-4a8e-93fa-aa95ce3e90f0" providerId="AD" clId="Web-{20BE4F73-9FE3-4367-B878-D20F8BB85952}" dt="2021-02-16T18:18:20.802" v="139"/>
          <ac:cxnSpMkLst>
            <pc:docMk/>
            <pc:sldMk cId="4024474709" sldId="259"/>
            <ac:cxnSpMk id="21" creationId="{59BA5C68-DFCC-4101-8403-F96781CDDD7A}"/>
          </ac:cxnSpMkLst>
        </pc:cxnChg>
      </pc:sldChg>
      <pc:sldChg chg="addSp delSp modSp new mod setBg">
        <pc:chgData name="Piotr Markiewicz" userId="S::u.piotr.markiewicz@szkolabelskduzy.pl::000e4f3f-2224-4a8e-93fa-aa95ce3e90f0" providerId="AD" clId="Web-{20BE4F73-9FE3-4367-B878-D20F8BB85952}" dt="2021-02-16T18:21:51.230" v="220" actId="14100"/>
        <pc:sldMkLst>
          <pc:docMk/>
          <pc:sldMk cId="1799322749" sldId="260"/>
        </pc:sldMkLst>
        <pc:spChg chg="mod">
          <ac:chgData name="Piotr Markiewicz" userId="S::u.piotr.markiewicz@szkolabelskduzy.pl::000e4f3f-2224-4a8e-93fa-aa95ce3e90f0" providerId="AD" clId="Web-{20BE4F73-9FE3-4367-B878-D20F8BB85952}" dt="2021-02-16T18:21:37.776" v="219"/>
          <ac:spMkLst>
            <pc:docMk/>
            <pc:sldMk cId="1799322749" sldId="260"/>
            <ac:spMk id="2" creationId="{44CC6188-184D-488B-80A4-5C3224916380}"/>
          </ac:spMkLst>
        </pc:spChg>
        <pc:spChg chg="del">
          <ac:chgData name="Piotr Markiewicz" userId="S::u.piotr.markiewicz@szkolabelskduzy.pl::000e4f3f-2224-4a8e-93fa-aa95ce3e90f0" providerId="AD" clId="Web-{20BE4F73-9FE3-4367-B878-D20F8BB85952}" dt="2021-02-16T18:20:10.680" v="168"/>
          <ac:spMkLst>
            <pc:docMk/>
            <pc:sldMk cId="1799322749" sldId="260"/>
            <ac:spMk id="3" creationId="{12243B13-521A-4A39-B1D0-1A35D7F2F2CC}"/>
          </ac:spMkLst>
        </pc:spChg>
        <pc:spChg chg="add mod ord">
          <ac:chgData name="Piotr Markiewicz" userId="S::u.piotr.markiewicz@szkolabelskduzy.pl::000e4f3f-2224-4a8e-93fa-aa95ce3e90f0" providerId="AD" clId="Web-{20BE4F73-9FE3-4367-B878-D20F8BB85952}" dt="2021-02-16T18:21:51.230" v="220" actId="14100"/>
          <ac:spMkLst>
            <pc:docMk/>
            <pc:sldMk cId="1799322749" sldId="260"/>
            <ac:spMk id="8" creationId="{12695A40-01A2-41CC-8475-CFC01E44E238}"/>
          </ac:spMkLst>
        </pc:spChg>
        <pc:spChg chg="add del">
          <ac:chgData name="Piotr Markiewicz" userId="S::u.piotr.markiewicz@szkolabelskduzy.pl::000e4f3f-2224-4a8e-93fa-aa95ce3e90f0" providerId="AD" clId="Web-{20BE4F73-9FE3-4367-B878-D20F8BB85952}" dt="2021-02-16T18:21:37.776" v="219"/>
          <ac:spMkLst>
            <pc:docMk/>
            <pc:sldMk cId="1799322749" sldId="260"/>
            <ac:spMk id="11" creationId="{A440FBE6-72B7-43D4-A8EB-FDBC35FE56C6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21:37.776" v="219"/>
          <ac:spMkLst>
            <pc:docMk/>
            <pc:sldMk cId="1799322749" sldId="260"/>
            <ac:spMk id="24" creationId="{572F6A24-139E-4EB5-86D2-431F42EF85CB}"/>
          </ac:spMkLst>
        </pc:spChg>
        <pc:spChg chg="add">
          <ac:chgData name="Piotr Markiewicz" userId="S::u.piotr.markiewicz@szkolabelskduzy.pl::000e4f3f-2224-4a8e-93fa-aa95ce3e90f0" providerId="AD" clId="Web-{20BE4F73-9FE3-4367-B878-D20F8BB85952}" dt="2021-02-16T18:21:37.776" v="219"/>
          <ac:spMkLst>
            <pc:docMk/>
            <pc:sldMk cId="1799322749" sldId="260"/>
            <ac:spMk id="32" creationId="{C9DA5B05-DD14-4860-AC45-02A8D2EE1AA5}"/>
          </ac:spMkLst>
        </pc:spChg>
        <pc:grpChg chg="add del">
          <ac:chgData name="Piotr Markiewicz" userId="S::u.piotr.markiewicz@szkolabelskduzy.pl::000e4f3f-2224-4a8e-93fa-aa95ce3e90f0" providerId="AD" clId="Web-{20BE4F73-9FE3-4367-B878-D20F8BB85952}" dt="2021-02-16T18:21:37.776" v="219"/>
          <ac:grpSpMkLst>
            <pc:docMk/>
            <pc:sldMk cId="1799322749" sldId="260"/>
            <ac:grpSpMk id="13" creationId="{647B8492-BC4D-4046-B35A-C38E03494068}"/>
          </ac:grpSpMkLst>
        </pc:grpChg>
        <pc:grpChg chg="add">
          <ac:chgData name="Piotr Markiewicz" userId="S::u.piotr.markiewicz@szkolabelskduzy.pl::000e4f3f-2224-4a8e-93fa-aa95ce3e90f0" providerId="AD" clId="Web-{20BE4F73-9FE3-4367-B878-D20F8BB85952}" dt="2021-02-16T18:21:37.776" v="219"/>
          <ac:grpSpMkLst>
            <pc:docMk/>
            <pc:sldMk cId="1799322749" sldId="260"/>
            <ac:grpSpMk id="26" creationId="{3963AE85-BE5D-4975-BACF-DDDCC9C2ACDE}"/>
          </ac:grpSpMkLst>
        </pc:grpChg>
        <pc:picChg chg="add mod ord">
          <ac:chgData name="Piotr Markiewicz" userId="S::u.piotr.markiewicz@szkolabelskduzy.pl::000e4f3f-2224-4a8e-93fa-aa95ce3e90f0" providerId="AD" clId="Web-{20BE4F73-9FE3-4367-B878-D20F8BB85952}" dt="2021-02-16T18:21:37.776" v="219"/>
          <ac:picMkLst>
            <pc:docMk/>
            <pc:sldMk cId="1799322749" sldId="260"/>
            <ac:picMk id="4" creationId="{5953EDAE-915F-4F6C-BA60-235B2287F089}"/>
          </ac:picMkLst>
        </pc:picChg>
        <pc:cxnChg chg="add del">
          <ac:chgData name="Piotr Markiewicz" userId="S::u.piotr.markiewicz@szkolabelskduzy.pl::000e4f3f-2224-4a8e-93fa-aa95ce3e90f0" providerId="AD" clId="Web-{20BE4F73-9FE3-4367-B878-D20F8BB85952}" dt="2021-02-16T18:21:37.776" v="219"/>
          <ac:cxnSpMkLst>
            <pc:docMk/>
            <pc:sldMk cId="1799322749" sldId="260"/>
            <ac:cxnSpMk id="19" creationId="{16652DC1-CA18-4263-AC06-BAB0B05EC783}"/>
          </ac:cxnSpMkLst>
        </pc:cxnChg>
        <pc:cxnChg chg="add">
          <ac:chgData name="Piotr Markiewicz" userId="S::u.piotr.markiewicz@szkolabelskduzy.pl::000e4f3f-2224-4a8e-93fa-aa95ce3e90f0" providerId="AD" clId="Web-{20BE4F73-9FE3-4367-B878-D20F8BB85952}" dt="2021-02-16T18:21:37.776" v="219"/>
          <ac:cxnSpMkLst>
            <pc:docMk/>
            <pc:sldMk cId="1799322749" sldId="260"/>
            <ac:cxnSpMk id="34" creationId="{36BE37AC-AD36-4C42-9B8C-C5500F4E7C63}"/>
          </ac:cxnSpMkLst>
        </pc:cxnChg>
      </pc:sldChg>
      <pc:sldChg chg="addSp modSp new">
        <pc:chgData name="Piotr Markiewicz" userId="S::u.piotr.markiewicz@szkolabelskduzy.pl::000e4f3f-2224-4a8e-93fa-aa95ce3e90f0" providerId="AD" clId="Web-{20BE4F73-9FE3-4367-B878-D20F8BB85952}" dt="2021-02-16T18:24:01.577" v="226" actId="20577"/>
        <pc:sldMkLst>
          <pc:docMk/>
          <pc:sldMk cId="3878216149" sldId="261"/>
        </pc:sldMkLst>
        <pc:spChg chg="mod">
          <ac:chgData name="Piotr Markiewicz" userId="S::u.piotr.markiewicz@szkolabelskduzy.pl::000e4f3f-2224-4a8e-93fa-aa95ce3e90f0" providerId="AD" clId="Web-{20BE4F73-9FE3-4367-B878-D20F8BB85952}" dt="2021-02-16T18:24:01.577" v="226" actId="20577"/>
          <ac:spMkLst>
            <pc:docMk/>
            <pc:sldMk cId="3878216149" sldId="261"/>
            <ac:spMk id="2" creationId="{B697B006-5B71-4B7B-9EEC-032F97209E83}"/>
          </ac:spMkLst>
        </pc:spChg>
        <pc:picChg chg="add mod">
          <ac:chgData name="Piotr Markiewicz" userId="S::u.piotr.markiewicz@szkolabelskduzy.pl::000e4f3f-2224-4a8e-93fa-aa95ce3e90f0" providerId="AD" clId="Web-{20BE4F73-9FE3-4367-B878-D20F8BB85952}" dt="2021-02-16T18:24:00.936" v="224" actId="1076"/>
          <ac:picMkLst>
            <pc:docMk/>
            <pc:sldMk cId="3878216149" sldId="261"/>
            <ac:picMk id="3" creationId="{63B95907-2DF5-4F0D-A9F2-34075A474166}"/>
          </ac:picMkLst>
        </pc:picChg>
      </pc:sldChg>
      <pc:sldMasterChg chg="del delSldLayout">
        <pc:chgData name="Piotr Markiewicz" userId="S::u.piotr.markiewicz@szkolabelskduzy.pl::000e4f3f-2224-4a8e-93fa-aa95ce3e90f0" providerId="AD" clId="Web-{20BE4F73-9FE3-4367-B878-D20F8BB85952}" dt="2021-02-16T17:59:38.710" v="4"/>
        <pc:sldMasterMkLst>
          <pc:docMk/>
          <pc:sldMasterMk cId="3926633689" sldId="2147483648"/>
        </pc:sldMasterMkLst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Piotr Markiewicz" userId="S::u.piotr.markiewicz@szkolabelskduzy.pl::000e4f3f-2224-4a8e-93fa-aa95ce3e90f0" providerId="AD" clId="Web-{20BE4F73-9FE3-4367-B878-D20F8BB85952}" dt="2021-02-16T17:59:38.710" v="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Piotr Markiewicz" userId="S::u.piotr.markiewicz@szkolabelskduzy.pl::000e4f3f-2224-4a8e-93fa-aa95ce3e90f0" providerId="AD" clId="Web-{20BE4F73-9FE3-4367-B878-D20F8BB85952}" dt="2021-02-16T17:59:44.867" v="5"/>
        <pc:sldMasterMkLst>
          <pc:docMk/>
          <pc:sldMasterMk cId="2207361148" sldId="2147483660"/>
        </pc:sldMasterMkLst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3069792050" sldId="2147483661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4110371477" sldId="2147483662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2195826589" sldId="2147483663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3958902567" sldId="2147483664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1320919818" sldId="2147483665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1214110285" sldId="2147483666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3208851530" sldId="2147483667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3816569563" sldId="2147483668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2185226311" sldId="2147483669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363310144" sldId="2147483670"/>
          </pc:sldLayoutMkLst>
        </pc:sldLayoutChg>
        <pc:sldLayoutChg chg="add del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2207361148" sldId="2147483660"/>
            <pc:sldLayoutMk cId="1912720714" sldId="2147483671"/>
          </pc:sldLayoutMkLst>
        </pc:sldLayoutChg>
      </pc:sldMasterChg>
      <pc:sldMasterChg chg="add addSldLayout modSldLayout">
        <pc:chgData name="Piotr Markiewicz" userId="S::u.piotr.markiewicz@szkolabelskduzy.pl::000e4f3f-2224-4a8e-93fa-aa95ce3e90f0" providerId="AD" clId="Web-{20BE4F73-9FE3-4367-B878-D20F8BB85952}" dt="2021-02-16T17:59:44.867" v="5"/>
        <pc:sldMasterMkLst>
          <pc:docMk/>
          <pc:sldMasterMk cId="3413146382" sldId="2147483672"/>
        </pc:sldMasterMkLst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594399779" sldId="2147483673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567050609" sldId="2147483674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853612796" sldId="2147483675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946752550" sldId="2147483676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2302201151" sldId="2147483677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572323419" sldId="2147483678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2764703306" sldId="2147483679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3288173010" sldId="2147483680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226203225" sldId="2147483681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582826395" sldId="2147483682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614865688" sldId="2147483683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920252352" sldId="2147483684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3166096622" sldId="2147483685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1131661451" sldId="2147483686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2509804678" sldId="2147483687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3368868663" sldId="2147483688"/>
          </pc:sldLayoutMkLst>
        </pc:sldLayoutChg>
        <pc:sldLayoutChg chg="add mod replId">
          <pc:chgData name="Piotr Markiewicz" userId="S::u.piotr.markiewicz@szkolabelskduzy.pl::000e4f3f-2224-4a8e-93fa-aa95ce3e90f0" providerId="AD" clId="Web-{20BE4F73-9FE3-4367-B878-D20F8BB85952}" dt="2021-02-16T17:59:44.867" v="5"/>
          <pc:sldLayoutMkLst>
            <pc:docMk/>
            <pc:sldMasterMk cId="3413146382" sldId="2147483672"/>
            <pc:sldLayoutMk cId="3393430433" sldId="2147483689"/>
          </pc:sldLayoutMkLst>
        </pc:sldLayoutChg>
      </pc:sldMasterChg>
    </pc:docChg>
  </pc:docChgLst>
  <pc:docChgLst>
    <pc:chgData name="Piotr Markiewicz" userId="S::u.piotr.markiewicz@szkolabelskduzy.pl::000e4f3f-2224-4a8e-93fa-aa95ce3e90f0" providerId="AD" clId="Web-{C92A3C7C-9D4A-1BA9-A013-B7BB6FCD545A}"/>
    <pc:docChg chg="addSld modSld">
      <pc:chgData name="Piotr Markiewicz" userId="S::u.piotr.markiewicz@szkolabelskduzy.pl::000e4f3f-2224-4a8e-93fa-aa95ce3e90f0" providerId="AD" clId="Web-{C92A3C7C-9D4A-1BA9-A013-B7BB6FCD545A}" dt="2021-02-16T18:41:23.474" v="116"/>
      <pc:docMkLst>
        <pc:docMk/>
      </pc:docMkLst>
      <pc:sldChg chg="addSp modSp mod setBg">
        <pc:chgData name="Piotr Markiewicz" userId="S::u.piotr.markiewicz@szkolabelskduzy.pl::000e4f3f-2224-4a8e-93fa-aa95ce3e90f0" providerId="AD" clId="Web-{C92A3C7C-9D4A-1BA9-A013-B7BB6FCD545A}" dt="2021-02-16T18:37:53.799" v="62"/>
        <pc:sldMkLst>
          <pc:docMk/>
          <pc:sldMk cId="3878216149" sldId="261"/>
        </pc:sldMkLst>
        <pc:spChg chg="mod">
          <ac:chgData name="Piotr Markiewicz" userId="S::u.piotr.markiewicz@szkolabelskduzy.pl::000e4f3f-2224-4a8e-93fa-aa95ce3e90f0" providerId="AD" clId="Web-{C92A3C7C-9D4A-1BA9-A013-B7BB6FCD545A}" dt="2021-02-16T18:37:53.799" v="62"/>
          <ac:spMkLst>
            <pc:docMk/>
            <pc:sldMk cId="3878216149" sldId="261"/>
            <ac:spMk id="2" creationId="{B697B006-5B71-4B7B-9EEC-032F97209E83}"/>
          </ac:spMkLst>
        </pc:spChg>
        <pc:spChg chg="add">
          <ac:chgData name="Piotr Markiewicz" userId="S::u.piotr.markiewicz@szkolabelskduzy.pl::000e4f3f-2224-4a8e-93fa-aa95ce3e90f0" providerId="AD" clId="Web-{C92A3C7C-9D4A-1BA9-A013-B7BB6FCD545A}" dt="2021-02-16T18:37:53.799" v="62"/>
          <ac:spMkLst>
            <pc:docMk/>
            <pc:sldMk cId="3878216149" sldId="261"/>
            <ac:spMk id="16" creationId="{51D58666-E26B-4EAE-AA74-9C74E4BAF3E1}"/>
          </ac:spMkLst>
        </pc:spChg>
        <pc:grpChg chg="add">
          <ac:chgData name="Piotr Markiewicz" userId="S::u.piotr.markiewicz@szkolabelskduzy.pl::000e4f3f-2224-4a8e-93fa-aa95ce3e90f0" providerId="AD" clId="Web-{C92A3C7C-9D4A-1BA9-A013-B7BB6FCD545A}" dt="2021-02-16T18:37:53.799" v="62"/>
          <ac:grpSpMkLst>
            <pc:docMk/>
            <pc:sldMk cId="3878216149" sldId="261"/>
            <ac:grpSpMk id="8" creationId="{03E8C8A2-D2DA-42F8-84AA-AC5AB4251D29}"/>
          </ac:grpSpMkLst>
        </pc:grpChg>
        <pc:grpChg chg="add">
          <ac:chgData name="Piotr Markiewicz" userId="S::u.piotr.markiewicz@szkolabelskduzy.pl::000e4f3f-2224-4a8e-93fa-aa95ce3e90f0" providerId="AD" clId="Web-{C92A3C7C-9D4A-1BA9-A013-B7BB6FCD545A}" dt="2021-02-16T18:37:53.799" v="62"/>
          <ac:grpSpMkLst>
            <pc:docMk/>
            <pc:sldMk cId="3878216149" sldId="261"/>
            <ac:grpSpMk id="18" creationId="{67288C4F-0F6C-4226-B8D2-C0EE4786C567}"/>
          </ac:grpSpMkLst>
        </pc:grpChg>
        <pc:picChg chg="mod">
          <ac:chgData name="Piotr Markiewicz" userId="S::u.piotr.markiewicz@szkolabelskduzy.pl::000e4f3f-2224-4a8e-93fa-aa95ce3e90f0" providerId="AD" clId="Web-{C92A3C7C-9D4A-1BA9-A013-B7BB6FCD545A}" dt="2021-02-16T18:37:53.799" v="62"/>
          <ac:picMkLst>
            <pc:docMk/>
            <pc:sldMk cId="3878216149" sldId="261"/>
            <ac:picMk id="3" creationId="{63B95907-2DF5-4F0D-A9F2-34075A474166}"/>
          </ac:picMkLst>
        </pc:picChg>
        <pc:cxnChg chg="add">
          <ac:chgData name="Piotr Markiewicz" userId="S::u.piotr.markiewicz@szkolabelskduzy.pl::000e4f3f-2224-4a8e-93fa-aa95ce3e90f0" providerId="AD" clId="Web-{C92A3C7C-9D4A-1BA9-A013-B7BB6FCD545A}" dt="2021-02-16T18:37:53.799" v="62"/>
          <ac:cxnSpMkLst>
            <pc:docMk/>
            <pc:sldMk cId="3878216149" sldId="261"/>
            <ac:cxnSpMk id="14" creationId="{0DFD28A6-39F3-425F-8050-E5BF1B4523B2}"/>
          </ac:cxnSpMkLst>
        </pc:cxnChg>
        <pc:cxnChg chg="add">
          <ac:chgData name="Piotr Markiewicz" userId="S::u.piotr.markiewicz@szkolabelskduzy.pl::000e4f3f-2224-4a8e-93fa-aa95ce3e90f0" providerId="AD" clId="Web-{C92A3C7C-9D4A-1BA9-A013-B7BB6FCD545A}" dt="2021-02-16T18:37:53.799" v="62"/>
          <ac:cxnSpMkLst>
            <pc:docMk/>
            <pc:sldMk cId="3878216149" sldId="261"/>
            <ac:cxnSpMk id="24" creationId="{EE0488CE-8E24-413E-B105-426B0506EB5E}"/>
          </ac:cxnSpMkLst>
        </pc:cxnChg>
      </pc:sldChg>
      <pc:sldChg chg="addSp modSp new mod setBg">
        <pc:chgData name="Piotr Markiewicz" userId="S::u.piotr.markiewicz@szkolabelskduzy.pl::000e4f3f-2224-4a8e-93fa-aa95ce3e90f0" providerId="AD" clId="Web-{C92A3C7C-9D4A-1BA9-A013-B7BB6FCD545A}" dt="2021-02-16T18:39:03.769" v="99"/>
        <pc:sldMkLst>
          <pc:docMk/>
          <pc:sldMk cId="312070321" sldId="262"/>
        </pc:sldMkLst>
        <pc:spChg chg="mod">
          <ac:chgData name="Piotr Markiewicz" userId="S::u.piotr.markiewicz@szkolabelskduzy.pl::000e4f3f-2224-4a8e-93fa-aa95ce3e90f0" providerId="AD" clId="Web-{C92A3C7C-9D4A-1BA9-A013-B7BB6FCD545A}" dt="2021-02-16T18:39:03.769" v="99"/>
          <ac:spMkLst>
            <pc:docMk/>
            <pc:sldMk cId="312070321" sldId="262"/>
            <ac:spMk id="2" creationId="{0C90D4C6-332C-47A9-B04B-B4793D3E617B}"/>
          </ac:spMkLst>
        </pc:spChg>
        <pc:spChg chg="add">
          <ac:chgData name="Piotr Markiewicz" userId="S::u.piotr.markiewicz@szkolabelskduzy.pl::000e4f3f-2224-4a8e-93fa-aa95ce3e90f0" providerId="AD" clId="Web-{C92A3C7C-9D4A-1BA9-A013-B7BB6FCD545A}" dt="2021-02-16T18:39:03.769" v="99"/>
          <ac:spMkLst>
            <pc:docMk/>
            <pc:sldMk cId="312070321" sldId="262"/>
            <ac:spMk id="16" creationId="{9401732C-37EE-4B98-A709-9530173F3802}"/>
          </ac:spMkLst>
        </pc:spChg>
        <pc:grpChg chg="add">
          <ac:chgData name="Piotr Markiewicz" userId="S::u.piotr.markiewicz@szkolabelskduzy.pl::000e4f3f-2224-4a8e-93fa-aa95ce3e90f0" providerId="AD" clId="Web-{C92A3C7C-9D4A-1BA9-A013-B7BB6FCD545A}" dt="2021-02-16T18:39:03.769" v="99"/>
          <ac:grpSpMkLst>
            <pc:docMk/>
            <pc:sldMk cId="312070321" sldId="262"/>
            <ac:grpSpMk id="8" creationId="{749C117F-F390-437B-ADB0-57E87EFF34F5}"/>
          </ac:grpSpMkLst>
        </pc:grpChg>
        <pc:grpChg chg="add">
          <ac:chgData name="Piotr Markiewicz" userId="S::u.piotr.markiewicz@szkolabelskduzy.pl::000e4f3f-2224-4a8e-93fa-aa95ce3e90f0" providerId="AD" clId="Web-{C92A3C7C-9D4A-1BA9-A013-B7BB6FCD545A}" dt="2021-02-16T18:39:03.769" v="99"/>
          <ac:grpSpMkLst>
            <pc:docMk/>
            <pc:sldMk cId="312070321" sldId="262"/>
            <ac:grpSpMk id="18" creationId="{654E48C8-2A00-4C54-BC9C-B18EE49E9C13}"/>
          </ac:grpSpMkLst>
        </pc:grpChg>
        <pc:picChg chg="add mod">
          <ac:chgData name="Piotr Markiewicz" userId="S::u.piotr.markiewicz@szkolabelskduzy.pl::000e4f3f-2224-4a8e-93fa-aa95ce3e90f0" providerId="AD" clId="Web-{C92A3C7C-9D4A-1BA9-A013-B7BB6FCD545A}" dt="2021-02-16T18:39:03.769" v="99"/>
          <ac:picMkLst>
            <pc:docMk/>
            <pc:sldMk cId="312070321" sldId="262"/>
            <ac:picMk id="3" creationId="{4E481EA2-A32B-4781-BC26-145D3E518629}"/>
          </ac:picMkLst>
        </pc:picChg>
        <pc:cxnChg chg="add">
          <ac:chgData name="Piotr Markiewicz" userId="S::u.piotr.markiewicz@szkolabelskduzy.pl::000e4f3f-2224-4a8e-93fa-aa95ce3e90f0" providerId="AD" clId="Web-{C92A3C7C-9D4A-1BA9-A013-B7BB6FCD545A}" dt="2021-02-16T18:39:03.769" v="99"/>
          <ac:cxnSpMkLst>
            <pc:docMk/>
            <pc:sldMk cId="312070321" sldId="262"/>
            <ac:cxnSpMk id="14" creationId="{20742BC3-654B-4E41-9A6A-73A42E477639}"/>
          </ac:cxnSpMkLst>
        </pc:cxnChg>
      </pc:sldChg>
      <pc:sldChg chg="addSp delSp modSp new mod setBg">
        <pc:chgData name="Piotr Markiewicz" userId="S::u.piotr.markiewicz@szkolabelskduzy.pl::000e4f3f-2224-4a8e-93fa-aa95ce3e90f0" providerId="AD" clId="Web-{C92A3C7C-9D4A-1BA9-A013-B7BB6FCD545A}" dt="2021-02-16T18:41:23.474" v="116"/>
        <pc:sldMkLst>
          <pc:docMk/>
          <pc:sldMk cId="1767333045" sldId="263"/>
        </pc:sldMkLst>
        <pc:spChg chg="mod ord">
          <ac:chgData name="Piotr Markiewicz" userId="S::u.piotr.markiewicz@szkolabelskduzy.pl::000e4f3f-2224-4a8e-93fa-aa95ce3e90f0" providerId="AD" clId="Web-{C92A3C7C-9D4A-1BA9-A013-B7BB6FCD545A}" dt="2021-02-16T18:41:23.474" v="116"/>
          <ac:spMkLst>
            <pc:docMk/>
            <pc:sldMk cId="1767333045" sldId="263"/>
            <ac:spMk id="2" creationId="{D208F446-BDBD-47BF-AC9C-5000EFE8AFAF}"/>
          </ac:spMkLst>
        </pc:spChg>
        <pc:spChg chg="add">
          <ac:chgData name="Piotr Markiewicz" userId="S::u.piotr.markiewicz@szkolabelskduzy.pl::000e4f3f-2224-4a8e-93fa-aa95ce3e90f0" providerId="AD" clId="Web-{C92A3C7C-9D4A-1BA9-A013-B7BB6FCD545A}" dt="2021-02-16T18:41:23.474" v="116"/>
          <ac:spMkLst>
            <pc:docMk/>
            <pc:sldMk cId="1767333045" sldId="263"/>
            <ac:spMk id="7" creationId="{9401732C-37EE-4B98-A709-9530173F3802}"/>
          </ac:spMkLst>
        </pc:spChg>
        <pc:spChg chg="add del">
          <ac:chgData name="Piotr Markiewicz" userId="S::u.piotr.markiewicz@szkolabelskduzy.pl::000e4f3f-2224-4a8e-93fa-aa95ce3e90f0" providerId="AD" clId="Web-{C92A3C7C-9D4A-1BA9-A013-B7BB6FCD545A}" dt="2021-02-16T18:41:23.396" v="115"/>
          <ac:spMkLst>
            <pc:docMk/>
            <pc:sldMk cId="1767333045" sldId="263"/>
            <ac:spMk id="16" creationId="{9B347087-DEE1-4F23-8486-A2690AA195E5}"/>
          </ac:spMkLst>
        </pc:spChg>
        <pc:spChg chg="add del">
          <ac:chgData name="Piotr Markiewicz" userId="S::u.piotr.markiewicz@szkolabelskduzy.pl::000e4f3f-2224-4a8e-93fa-aa95ce3e90f0" providerId="AD" clId="Web-{C92A3C7C-9D4A-1BA9-A013-B7BB6FCD545A}" dt="2021-02-16T18:41:23.396" v="115"/>
          <ac:spMkLst>
            <pc:docMk/>
            <pc:sldMk cId="1767333045" sldId="263"/>
            <ac:spMk id="18" creationId="{44BB81AE-EE4A-4AA4-8941-104B6C943598}"/>
          </ac:spMkLst>
        </pc:spChg>
        <pc:spChg chg="add del">
          <ac:chgData name="Piotr Markiewicz" userId="S::u.piotr.markiewicz@szkolabelskduzy.pl::000e4f3f-2224-4a8e-93fa-aa95ce3e90f0" providerId="AD" clId="Web-{C92A3C7C-9D4A-1BA9-A013-B7BB6FCD545A}" dt="2021-02-16T18:41:23.396" v="115"/>
          <ac:spMkLst>
            <pc:docMk/>
            <pc:sldMk cId="1767333045" sldId="263"/>
            <ac:spMk id="22" creationId="{AAA2202F-2A68-464D-8E53-CEBE9303D848}"/>
          </ac:spMkLst>
        </pc:spChg>
        <pc:grpChg chg="add">
          <ac:chgData name="Piotr Markiewicz" userId="S::u.piotr.markiewicz@szkolabelskduzy.pl::000e4f3f-2224-4a8e-93fa-aa95ce3e90f0" providerId="AD" clId="Web-{C92A3C7C-9D4A-1BA9-A013-B7BB6FCD545A}" dt="2021-02-16T18:41:23.474" v="116"/>
          <ac:grpSpMkLst>
            <pc:docMk/>
            <pc:sldMk cId="1767333045" sldId="263"/>
            <ac:grpSpMk id="5" creationId="{749C117F-F390-437B-ADB0-57E87EFF34F5}"/>
          </ac:grpSpMkLst>
        </pc:grpChg>
        <pc:grpChg chg="add del">
          <ac:chgData name="Piotr Markiewicz" userId="S::u.piotr.markiewicz@szkolabelskduzy.pl::000e4f3f-2224-4a8e-93fa-aa95ce3e90f0" providerId="AD" clId="Web-{C92A3C7C-9D4A-1BA9-A013-B7BB6FCD545A}" dt="2021-02-16T18:41:23.396" v="115"/>
          <ac:grpSpMkLst>
            <pc:docMk/>
            <pc:sldMk cId="1767333045" sldId="263"/>
            <ac:grpSpMk id="8" creationId="{03E8C8A2-D2DA-42F8-84AA-AC5AB4251D29}"/>
          </ac:grpSpMkLst>
        </pc:grpChg>
        <pc:grpChg chg="add">
          <ac:chgData name="Piotr Markiewicz" userId="S::u.piotr.markiewicz@szkolabelskduzy.pl::000e4f3f-2224-4a8e-93fa-aa95ce3e90f0" providerId="AD" clId="Web-{C92A3C7C-9D4A-1BA9-A013-B7BB6FCD545A}" dt="2021-02-16T18:41:23.474" v="116"/>
          <ac:grpSpMkLst>
            <pc:docMk/>
            <pc:sldMk cId="1767333045" sldId="263"/>
            <ac:grpSpMk id="13" creationId="{654E48C8-2A00-4C54-BC9C-B18EE49E9C13}"/>
          </ac:grpSpMkLst>
        </pc:grpChg>
        <pc:grpChg chg="add del">
          <ac:chgData name="Piotr Markiewicz" userId="S::u.piotr.markiewicz@szkolabelskduzy.pl::000e4f3f-2224-4a8e-93fa-aa95ce3e90f0" providerId="AD" clId="Web-{C92A3C7C-9D4A-1BA9-A013-B7BB6FCD545A}" dt="2021-02-16T18:41:23.396" v="115"/>
          <ac:grpSpMkLst>
            <pc:docMk/>
            <pc:sldMk cId="1767333045" sldId="263"/>
            <ac:grpSpMk id="24" creationId="{5B129734-DF6D-46B8-A0E0-4F178B3AD2FC}"/>
          </ac:grpSpMkLst>
        </pc:grpChg>
        <pc:picChg chg="add mod">
          <ac:chgData name="Piotr Markiewicz" userId="S::u.piotr.markiewicz@szkolabelskduzy.pl::000e4f3f-2224-4a8e-93fa-aa95ce3e90f0" providerId="AD" clId="Web-{C92A3C7C-9D4A-1BA9-A013-B7BB6FCD545A}" dt="2021-02-16T18:41:23.474" v="116"/>
          <ac:picMkLst>
            <pc:docMk/>
            <pc:sldMk cId="1767333045" sldId="263"/>
            <ac:picMk id="3" creationId="{8272FF73-6F1E-4610-A55B-D609CC39D0B1}"/>
          </ac:picMkLst>
        </pc:picChg>
        <pc:cxnChg chg="add">
          <ac:chgData name="Piotr Markiewicz" userId="S::u.piotr.markiewicz@szkolabelskduzy.pl::000e4f3f-2224-4a8e-93fa-aa95ce3e90f0" providerId="AD" clId="Web-{C92A3C7C-9D4A-1BA9-A013-B7BB6FCD545A}" dt="2021-02-16T18:41:23.474" v="116"/>
          <ac:cxnSpMkLst>
            <pc:docMk/>
            <pc:sldMk cId="1767333045" sldId="263"/>
            <ac:cxnSpMk id="6" creationId="{20742BC3-654B-4E41-9A6A-73A42E477639}"/>
          </ac:cxnSpMkLst>
        </pc:cxnChg>
        <pc:cxnChg chg="add del">
          <ac:chgData name="Piotr Markiewicz" userId="S::u.piotr.markiewicz@szkolabelskduzy.pl::000e4f3f-2224-4a8e-93fa-aa95ce3e90f0" providerId="AD" clId="Web-{C92A3C7C-9D4A-1BA9-A013-B7BB6FCD545A}" dt="2021-02-16T18:41:23.396" v="115"/>
          <ac:cxnSpMkLst>
            <pc:docMk/>
            <pc:sldMk cId="1767333045" sldId="263"/>
            <ac:cxnSpMk id="14" creationId="{0DFD28A6-39F3-425F-8050-E5BF1B4523B2}"/>
          </ac:cxnSpMkLst>
        </pc:cxnChg>
        <pc:cxnChg chg="add del">
          <ac:chgData name="Piotr Markiewicz" userId="S::u.piotr.markiewicz@szkolabelskduzy.pl::000e4f3f-2224-4a8e-93fa-aa95ce3e90f0" providerId="AD" clId="Web-{C92A3C7C-9D4A-1BA9-A013-B7BB6FCD545A}" dt="2021-02-16T18:41:23.396" v="115"/>
          <ac:cxnSpMkLst>
            <pc:docMk/>
            <pc:sldMk cId="1767333045" sldId="263"/>
            <ac:cxnSpMk id="20" creationId="{4AA791FC-1AEF-4561-93B5-6B9E981BBB7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6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5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6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0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6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3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1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200"/>
              <a:t>English </a:t>
            </a:r>
            <a:r>
              <a:rPr lang="pl-PL" sz="4200" err="1"/>
              <a:t>afternoon</a:t>
            </a:r>
            <a:r>
              <a:rPr lang="pl-PL" sz="4200"/>
              <a:t> </a:t>
            </a:r>
            <a:r>
              <a:rPr lang="pl-PL" sz="4200" err="1"/>
              <a:t>tea</a:t>
            </a:r>
            <a:r>
              <a:rPr lang="pl-PL" sz="4200"/>
              <a:t> </a:t>
            </a:r>
            <a:r>
              <a:rPr lang="pl-PL" sz="4200" err="1"/>
              <a:t>etiquette</a:t>
            </a:r>
            <a:r>
              <a:rPr lang="pl-PL" sz="4200"/>
              <a:t/>
            </a:r>
            <a:br>
              <a:rPr lang="pl-PL" sz="4200"/>
            </a:br>
            <a:endParaRPr lang="pl-PL" sz="42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pl-PL" dirty="0"/>
              <a:t>By Piotr </a:t>
            </a:r>
            <a:r>
              <a:rPr lang="pl-PL" dirty="0" smtClean="0"/>
              <a:t>Markiewicz, 6b</a:t>
            </a:r>
            <a:endParaRPr lang="pl-PL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347087-DEE1-4F23-8486-A2690AA19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BB81AE-EE4A-4AA4-8941-104B6C943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A791FC-1AEF-4561-93B5-6B9E981BB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A2202F-2A68-464D-8E53-CEBE9303D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B129734-DF6D-46B8-A0E0-4F178B3AD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1">
              <a:extLst>
                <a:ext uri="{FF2B5EF4-FFF2-40B4-BE49-F238E27FC236}">
                  <a16:creationId xmlns:a16="http://schemas.microsoft.com/office/drawing/2014/main" xmlns="" id="{6A986578-4991-4E9B-94B7-056F6B09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57D0097-ACF2-46A6-804C-C5D55A18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7">
              <a:extLst>
                <a:ext uri="{FF2B5EF4-FFF2-40B4-BE49-F238E27FC236}">
                  <a16:creationId xmlns:a16="http://schemas.microsoft.com/office/drawing/2014/main" xmlns="" id="{A71DA5EB-109A-4C2F-A093-7E5F6490B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A85B8CE-EB01-4DD0-8B39-D413503D7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FD4EB-4D64-42E9-8B67-AEA83766B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-4288540" y="1029189"/>
            <a:ext cx="92016" cy="98886"/>
          </a:xfrm>
        </p:spPr>
        <p:txBody>
          <a:bodyPr>
            <a:normAutofit fontScale="90000"/>
          </a:bodyPr>
          <a:lstStyle/>
          <a:p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CA7519-10DF-4911-9955-3DDC658C3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3576861" y="3226686"/>
            <a:ext cx="77637" cy="41218"/>
          </a:xfrm>
        </p:spPr>
        <p:txBody>
          <a:bodyPr>
            <a:normAutofit fontScale="25000" lnSpcReduction="20000"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0DCDF60-FDF4-4484-A5C1-692705B5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249" y="1830238"/>
            <a:ext cx="27432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5C840-A3CF-4895-86FF-DA0ABBD9F7E0}"/>
              </a:ext>
            </a:extLst>
          </p:cNvPr>
          <p:cNvSpPr txBox="1"/>
          <p:nvPr/>
        </p:nvSpPr>
        <p:spPr>
          <a:xfrm>
            <a:off x="4451230" y="2955985"/>
            <a:ext cx="57049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/>
              </a:rPr>
              <a:t> Pour the milk </a:t>
            </a:r>
            <a:r>
              <a:rPr lang="en-US" sz="4000" dirty="0" smtClean="0">
                <a:solidFill>
                  <a:schemeClr val="bg1"/>
                </a:solidFill>
                <a:latin typeface="Roboto"/>
              </a:rPr>
              <a:t>in first</a:t>
            </a:r>
            <a:r>
              <a:rPr lang="en-US" sz="4000" dirty="0">
                <a:solidFill>
                  <a:schemeClr val="bg1"/>
                </a:solidFill>
                <a:latin typeface="Roboto"/>
              </a:rPr>
              <a:t>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xmlns="" id="{A440FBE6-72B7-43D4-A8EB-FDBC35FE5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647B8492-BC4D-4046-B35A-C38E03494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7264A7B-BD07-443B-B4AE-B7D112274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D9B85B4-ACC6-412B-BC6B-2163BCCDF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7D5E57D-F913-44D3-9AF3-FCDFAE64F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CF01E4E-4102-455A-BC41-D5F848B94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1F067-6DDC-43A2-AFEA-43ADF04A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80094" cy="88921"/>
          </a:xfrm>
        </p:spPr>
        <p:txBody>
          <a:bodyPr anchor="b">
            <a:normAutofit fontScale="90000"/>
          </a:bodyPr>
          <a:lstStyle/>
          <a:p>
            <a:endParaRPr lang="en-US" sz="2400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xmlns="" id="{16652DC1-CA18-4263-AC06-BAB0B05EC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E42ACD27-F3DB-4D9F-8DD9-654DD0AC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9397"/>
            <a:ext cx="80095" cy="8967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04893AA-9D28-4594-96EF-23F403373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090" r="2" b="17385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3552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0DFE7-885B-4C9E-9189-367D44A9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Then pour the tea for everyone at the table.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AFA695-F395-4460-9A06-7CC031771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38" r="7667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DDE895-8ABE-4387-ACD8-3CF193099FA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527427" y="2556932"/>
            <a:ext cx="94678" cy="840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C6188-184D-488B-80A4-5C322491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Tea should be stirred back and forth, not in circular motions!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53EDAE-915F-4F6C-BA60-235B2287F0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2535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2695A40-01A2-41CC-8475-CFC01E44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86411" cy="84031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E8C8A2-D2DA-42F8-84AA-AC5AB425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A5D1FE1-4883-49B4-AD3E-D0A3F8DCE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829EAE-7CB1-410F-BAF1-55BD6DC24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EA5F8CE-974F-4443-AB3C-4799C3323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4075D0C-1739-4729-A5C8-5C5707A94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DFD28A6-39F3-425F-8050-E5BF1B45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1D58666-E26B-4EAE-AA74-9C74E4BAF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7288C4F-0F6C-4226-B8D2-C0EE4786C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A0DC220-B0FC-4268-9E45-0705DA269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D2CA09E-2D13-478A-A98B-3A66ED6468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14C9FAD-7A39-47B3-9F08-4C4F9DA20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DCB6FF3-6165-4BB2-80C5-7A6D0D25D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7B006-5B71-4B7B-9EEC-032F9720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Tea cups should be held with your thumb and index finger meeting in the handle and the handle resting on your middle </a:t>
            </a:r>
            <a:r>
              <a:rPr lang="en-US" sz="3400" dirty="0" smtClean="0"/>
              <a:t>finger</a:t>
            </a:r>
            <a:r>
              <a:rPr lang="pl-PL" sz="3400" dirty="0" smtClean="0"/>
              <a:t>.</a:t>
            </a:r>
            <a:endParaRPr lang="en-US" sz="3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E0488CE-8E24-413E-B105-426B0506E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3B95907-2DF5-4F0D-A9F2-34075A4741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4" r="12457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7821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01732C-37EE-4B98-A709-9530173F3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54E48C8-2A00-4C54-BC9C-B18EE49E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E0A0544-8F52-43F0-AC3E-DF683908B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F4057D3-A680-4443-9E51-ED920A691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F6853A4-7B38-4FDE-B024-AE8BA71E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6ADF4DB-4290-4441-8F8E-04152FE60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0D4C6-332C-47A9-B04B-B4793D3E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The saucer </a:t>
            </a:r>
            <a:r>
              <a:rPr lang="pl-PL" sz="4800" dirty="0" smtClean="0">
                <a:solidFill>
                  <a:srgbClr val="262626"/>
                </a:solidFill>
              </a:rPr>
              <a:t>- </a:t>
            </a:r>
            <a:r>
              <a:rPr lang="en-US" sz="4800" dirty="0" smtClean="0">
                <a:solidFill>
                  <a:srgbClr val="262626"/>
                </a:solidFill>
              </a:rPr>
              <a:t>never </a:t>
            </a:r>
            <a:r>
              <a:rPr lang="en-US" sz="4800" dirty="0">
                <a:solidFill>
                  <a:srgbClr val="262626"/>
                </a:solidFill>
              </a:rPr>
              <a:t>lifted from the table!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E481EA2-A32B-4781-BC26-145D3E518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250" y="982131"/>
            <a:ext cx="3670301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207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9401732C-37EE-4B98-A709-9530173F3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654E48C8-2A00-4C54-BC9C-B18EE49E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E0A0544-8F52-43F0-AC3E-DF683908B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2F4057D3-A680-4443-9E51-ED920A691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F6853A4-7B38-4FDE-B024-AE8BA71E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xmlns="" id="{86ADF4DB-4290-4441-8F8E-04152FE60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F446-BDBD-47BF-AC9C-5000EFE8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Bon </a:t>
            </a:r>
            <a:r>
              <a:rPr lang="en-US" sz="4800" dirty="0" err="1" smtClean="0">
                <a:solidFill>
                  <a:srgbClr val="262626"/>
                </a:solidFill>
              </a:rPr>
              <a:t>ap</a:t>
            </a:r>
            <a:r>
              <a:rPr lang="pl-PL" sz="4800" dirty="0" smtClean="0">
                <a:solidFill>
                  <a:srgbClr val="262626"/>
                </a:solidFill>
              </a:rPr>
              <a:t>p</a:t>
            </a:r>
            <a:r>
              <a:rPr lang="en-US" sz="4800" dirty="0" err="1" smtClean="0">
                <a:solidFill>
                  <a:srgbClr val="262626"/>
                </a:solidFill>
              </a:rPr>
              <a:t>etit</a:t>
            </a:r>
            <a:r>
              <a:rPr lang="en-US" sz="4800" dirty="0">
                <a:solidFill>
                  <a:srgbClr val="262626"/>
                </a:solidFill>
              </a:rPr>
              <a:t>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272FF73-6F1E-4610-A55B-D609CC39D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250" y="982131"/>
            <a:ext cx="3670301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67333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Niestandardowy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</vt:lpstr>
      <vt:lpstr>English afternoon tea etiquette </vt:lpstr>
      <vt:lpstr>Prezentacja programu PowerPoint</vt:lpstr>
      <vt:lpstr>Prezentacja programu PowerPoint</vt:lpstr>
      <vt:lpstr>Then pour the tea for everyone at the table.</vt:lpstr>
      <vt:lpstr>Tea should be stirred back and forth, not in circular motions!</vt:lpstr>
      <vt:lpstr>Tea cups should be held with your thumb and index finger meeting in the handle and the handle resting on your middle finger.</vt:lpstr>
      <vt:lpstr>The saucer - never lifted from the table!</vt:lpstr>
      <vt:lpstr>Bon appetit!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dcterms:created xsi:type="dcterms:W3CDTF">2021-02-16T17:59:00Z</dcterms:created>
  <dcterms:modified xsi:type="dcterms:W3CDTF">2021-02-16T19:20:03Z</dcterms:modified>
</cp:coreProperties>
</file>